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0685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006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16179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56702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82509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75704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13028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44102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3988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274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698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815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6821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091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1768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750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5468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528007F-E3C9-4515-BA4B-18308830C8B4}" type="datetimeFigureOut">
              <a:rPr lang="ca-ES" smtClean="0"/>
              <a:t>12/10/2019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a-E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B2EBCB7-707B-4C6A-AD08-87497403D1D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58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0805A-3525-4C19-B87A-BA0CC663FA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>
                <a:latin typeface="Bahnschrift SemiBold" panose="020B0502040204020203" pitchFamily="34" charset="0"/>
              </a:rPr>
              <a:t>PLA DE FORMACIÓ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383920-5C56-4056-80E4-750448C2EF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3056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69242-158A-468C-AEE9-29180DBC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73693"/>
            <a:ext cx="8826444" cy="3546107"/>
          </a:xfrm>
        </p:spPr>
        <p:txBody>
          <a:bodyPr>
            <a:normAutofit/>
          </a:bodyPr>
          <a:lstStyle/>
          <a:p>
            <a:r>
              <a:rPr lang="ca-ES" sz="4000" dirty="0">
                <a:latin typeface="Bahnschrift SemiBold" panose="020B0502040204020203" pitchFamily="34" charset="0"/>
              </a:rPr>
              <a:t>Elaborat per un grup de treball l’últim trimestre de 2018</a:t>
            </a:r>
          </a:p>
          <a:p>
            <a:r>
              <a:rPr lang="ca-ES" sz="4000">
                <a:latin typeface="Bahnschrift SemiBold" panose="020B0502040204020203" pitchFamily="34" charset="0"/>
              </a:rPr>
              <a:t>Presentat al </a:t>
            </a:r>
            <a:r>
              <a:rPr lang="ca-ES" sz="4000" dirty="0">
                <a:latin typeface="Bahnschrift SemiBold" panose="020B0502040204020203" pitchFamily="34" charset="0"/>
              </a:rPr>
              <a:t>CG de gener de 2019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Ratificat per unanimitat al CC de març de 2019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38B69AF-03AD-445D-A293-455593E03320}"/>
              </a:ext>
            </a:extLst>
          </p:cNvPr>
          <p:cNvSpPr txBox="1"/>
          <p:nvPr/>
        </p:nvSpPr>
        <p:spPr>
          <a:xfrm>
            <a:off x="1405288" y="924025"/>
            <a:ext cx="5929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400" dirty="0">
                <a:solidFill>
                  <a:schemeClr val="bg1"/>
                </a:solidFill>
                <a:latin typeface="Bahnschrift SemiBold" panose="020B0502040204020203" pitchFamily="34" charset="0"/>
              </a:rPr>
              <a:t>El seu procés</a:t>
            </a:r>
          </a:p>
        </p:txBody>
      </p:sp>
    </p:spTree>
    <p:extLst>
      <p:ext uri="{BB962C8B-B14F-4D97-AF65-F5344CB8AC3E}">
        <p14:creationId xmlns:p14="http://schemas.microsoft.com/office/powerpoint/2010/main" val="271543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FB080-AA59-4533-BC4E-7A4CF6DC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dirty="0">
                <a:latin typeface="Bahnschrift SemiBold" panose="020B0502040204020203" pitchFamily="34" charset="0"/>
              </a:rPr>
              <a:t>Tres eixos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3D748-EF03-4F68-96B5-157B7E13C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4000" dirty="0">
                <a:latin typeface="Bahnschrift SemiBold" panose="020B0502040204020203" pitchFamily="34" charset="0"/>
              </a:rPr>
              <a:t>Formació bàsica del militant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Formació </a:t>
            </a:r>
            <a:r>
              <a:rPr lang="ca-ES" sz="4000" dirty="0" err="1">
                <a:latin typeface="Bahnschrift SemiBold" panose="020B0502040204020203" pitchFamily="34" charset="0"/>
              </a:rPr>
              <a:t>bíblico</a:t>
            </a:r>
            <a:r>
              <a:rPr lang="ca-ES" sz="4000" dirty="0">
                <a:latin typeface="Bahnschrift SemiBold" panose="020B0502040204020203" pitchFamily="34" charset="0"/>
              </a:rPr>
              <a:t>-teològica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Formació </a:t>
            </a:r>
            <a:r>
              <a:rPr lang="ca-ES" sz="4000" dirty="0" err="1">
                <a:latin typeface="Bahnschrift SemiBold" panose="020B0502040204020203" pitchFamily="34" charset="0"/>
              </a:rPr>
              <a:t>político</a:t>
            </a:r>
            <a:r>
              <a:rPr lang="ca-ES" sz="4000" dirty="0">
                <a:latin typeface="Bahnschrift SemiBold" panose="020B0502040204020203" pitchFamily="34" charset="0"/>
              </a:rPr>
              <a:t>-social</a:t>
            </a:r>
          </a:p>
        </p:txBody>
      </p:sp>
    </p:spTree>
    <p:extLst>
      <p:ext uri="{BB962C8B-B14F-4D97-AF65-F5344CB8AC3E}">
        <p14:creationId xmlns:p14="http://schemas.microsoft.com/office/powerpoint/2010/main" val="359419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96E50-A987-4E3D-9503-DB72CEC0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dirty="0">
                <a:latin typeface="Bahnschrift SemiBold" panose="020B0502040204020203" pitchFamily="34" charset="0"/>
              </a:rPr>
              <a:t>Formació bàsica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3896DE-CDE9-4FC4-9646-E11727AE6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3600" dirty="0">
                <a:latin typeface="Bahnschrift SemiBold" panose="020B0502040204020203" pitchFamily="34" charset="0"/>
              </a:rPr>
              <a:t>Pròpia de l’ACO</a:t>
            </a:r>
          </a:p>
          <a:p>
            <a:r>
              <a:rPr lang="ca-ES" sz="3600" dirty="0">
                <a:latin typeface="Bahnschrift SemiBold" panose="020B0502040204020203" pitchFamily="34" charset="0"/>
              </a:rPr>
              <a:t>Objectius: coneixement del moviment</a:t>
            </a:r>
          </a:p>
          <a:p>
            <a:r>
              <a:rPr lang="ca-ES" sz="3600" dirty="0">
                <a:latin typeface="Bahnschrift SemiBold" panose="020B0502040204020203" pitchFamily="34" charset="0"/>
              </a:rPr>
              <a:t>Integrada per: Document d’Identitat, Carta Econòmica, </a:t>
            </a:r>
            <a:r>
              <a:rPr lang="ca-ES" sz="3600" dirty="0" err="1">
                <a:latin typeface="Bahnschrift SemiBold" panose="020B0502040204020203" pitchFamily="34" charset="0"/>
              </a:rPr>
              <a:t>etc</a:t>
            </a:r>
            <a:endParaRPr lang="ca-ES" sz="3600" dirty="0">
              <a:latin typeface="Bahnschrift SemiBold" panose="020B0502040204020203" pitchFamily="34" charset="0"/>
            </a:endParaRPr>
          </a:p>
          <a:p>
            <a:r>
              <a:rPr lang="ca-ES" sz="3600" dirty="0">
                <a:latin typeface="Bahnschrift SemiBold" panose="020B0502040204020203" pitchFamily="34" charset="0"/>
              </a:rPr>
              <a:t>Compartida amb: Comissió d’Iniciació</a:t>
            </a:r>
          </a:p>
          <a:p>
            <a:pPr marL="0" indent="0">
              <a:buNone/>
            </a:pPr>
            <a:endParaRPr lang="ca-ES" sz="40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208A5-6F2F-4098-AEE9-80D039CF9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973668"/>
            <a:ext cx="8636207" cy="706964"/>
          </a:xfrm>
        </p:spPr>
        <p:txBody>
          <a:bodyPr/>
          <a:lstStyle/>
          <a:p>
            <a:r>
              <a:rPr lang="ca-ES" sz="4400" dirty="0">
                <a:latin typeface="Bahnschrift SemiBold" panose="020B0502040204020203" pitchFamily="34" charset="0"/>
              </a:rPr>
              <a:t>Formació </a:t>
            </a:r>
            <a:r>
              <a:rPr lang="ca-ES" sz="4400" dirty="0" err="1">
                <a:latin typeface="Bahnschrift SemiBold" panose="020B0502040204020203" pitchFamily="34" charset="0"/>
              </a:rPr>
              <a:t>bíblico</a:t>
            </a:r>
            <a:r>
              <a:rPr lang="ca-ES" sz="4400" dirty="0">
                <a:latin typeface="Bahnschrift SemiBold" panose="020B0502040204020203" pitchFamily="34" charset="0"/>
              </a:rPr>
              <a:t>-teològica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497F4D-2003-4257-803B-90736A690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4000" dirty="0">
                <a:latin typeface="Bahnschrift SemiBold" panose="020B0502040204020203" pitchFamily="34" charset="0"/>
              </a:rPr>
              <a:t>Objectiu principal: conrear l’espiritualitat dels militants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Metodologia: Jornades i Documents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Importància dels consiliaris</a:t>
            </a:r>
          </a:p>
        </p:txBody>
      </p:sp>
    </p:spTree>
    <p:extLst>
      <p:ext uri="{BB962C8B-B14F-4D97-AF65-F5344CB8AC3E}">
        <p14:creationId xmlns:p14="http://schemas.microsoft.com/office/powerpoint/2010/main" val="311707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B919A-4912-4CA4-A39B-DEC37C32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dirty="0">
                <a:latin typeface="Bahnschrift SemiBold" panose="020B0502040204020203" pitchFamily="34" charset="0"/>
              </a:rPr>
              <a:t>Formació </a:t>
            </a:r>
            <a:r>
              <a:rPr lang="ca-ES" sz="4400" dirty="0" err="1">
                <a:latin typeface="Bahnschrift SemiBold" panose="020B0502040204020203" pitchFamily="34" charset="0"/>
              </a:rPr>
              <a:t>político</a:t>
            </a:r>
            <a:r>
              <a:rPr lang="ca-ES" sz="4400" dirty="0">
                <a:latin typeface="Bahnschrift SemiBold" panose="020B0502040204020203" pitchFamily="34" charset="0"/>
              </a:rPr>
              <a:t>-social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5D3CB-EEC2-468C-9E13-3E8983596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4000" dirty="0">
                <a:latin typeface="Bahnschrift SemiBold" panose="020B0502040204020203" pitchFamily="34" charset="0"/>
              </a:rPr>
              <a:t>Objectius: Mirada creient de la realitat, situació dels compromisos, lectura política de l’Evangeli</a:t>
            </a:r>
          </a:p>
          <a:p>
            <a:r>
              <a:rPr lang="ca-ES" sz="4000" dirty="0">
                <a:latin typeface="Bahnschrift SemiBold" panose="020B0502040204020203" pitchFamily="34" charset="0"/>
              </a:rPr>
              <a:t>Compartida: amb moltes entitats</a:t>
            </a:r>
          </a:p>
        </p:txBody>
      </p:sp>
    </p:spTree>
    <p:extLst>
      <p:ext uri="{BB962C8B-B14F-4D97-AF65-F5344CB8AC3E}">
        <p14:creationId xmlns:p14="http://schemas.microsoft.com/office/powerpoint/2010/main" val="320575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91106-D4B1-4B37-BEBA-CA7EE253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dirty="0">
                <a:latin typeface="Bahnschrift SemiBold" panose="020B0502040204020203" pitchFamily="34" charset="0"/>
              </a:rPr>
              <a:t>PROPERA TROBADA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33F1AA-ADB8-4F52-8270-A0376A123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563" y="2538894"/>
            <a:ext cx="2522555" cy="348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1">
            <a:extLst>
              <a:ext uri="{FF2B5EF4-FFF2-40B4-BE49-F238E27FC236}">
                <a16:creationId xmlns:a16="http://schemas.microsoft.com/office/drawing/2014/main" id="{CB53C389-AD2B-4D18-B6EB-842F95D3B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118" y="4003298"/>
            <a:ext cx="5484710" cy="200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1C58DF-532E-48DA-94C6-4CC32CAF8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007" y="2615456"/>
            <a:ext cx="450462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1a. Jornada de Formaci</a:t>
            </a:r>
            <a:r>
              <a:rPr kumimoji="0" lang="ca-ES" altLang="ca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endParaRPr kumimoji="0" lang="ca-ES" altLang="ca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16 de novembre 2019</a:t>
            </a:r>
            <a:endParaRPr kumimoji="0" lang="ca-ES" altLang="ca-E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a-ES" altLang="ca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5F9BE0-8B13-4555-BA7B-DBB108875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" y="2463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58B751-B056-4F47-BC65-5AA462D64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" y="4254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2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</a:t>
            </a:r>
            <a:endParaRPr kumimoji="0" lang="ca-ES" altLang="ca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a-ES" altLang="ca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</a:t>
            </a:r>
            <a:endParaRPr kumimoji="0" lang="ca-ES" altLang="ca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20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FF00"/>
      </a:dk1>
      <a:lt1>
        <a:sysClr val="window" lastClr="000000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120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Bahnschrift SemiBold</vt:lpstr>
      <vt:lpstr>Calibri</vt:lpstr>
      <vt:lpstr>Cambria</vt:lpstr>
      <vt:lpstr>Century Gothic</vt:lpstr>
      <vt:lpstr>Wingdings 3</vt:lpstr>
      <vt:lpstr>Sala de reuniones Ion</vt:lpstr>
      <vt:lpstr>PLA DE FORMACIÓ</vt:lpstr>
      <vt:lpstr>Presentación de PowerPoint</vt:lpstr>
      <vt:lpstr>Tres eixos</vt:lpstr>
      <vt:lpstr>Formació bàsica</vt:lpstr>
      <vt:lpstr>Formació bíblico-teològica</vt:lpstr>
      <vt:lpstr>Formació político-social</vt:lpstr>
      <vt:lpstr>PROPERA TROBADA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 DE FORMACIÓ</dc:title>
  <dc:creator>Helena</dc:creator>
  <cp:lastModifiedBy>Helena</cp:lastModifiedBy>
  <cp:revision>7</cp:revision>
  <dcterms:created xsi:type="dcterms:W3CDTF">2019-10-08T17:19:02Z</dcterms:created>
  <dcterms:modified xsi:type="dcterms:W3CDTF">2019-10-11T22:04:48Z</dcterms:modified>
</cp:coreProperties>
</file>